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2" r:id="rId4"/>
    <p:sldId id="273" r:id="rId5"/>
    <p:sldId id="274" r:id="rId6"/>
    <p:sldId id="275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9DC0-F607-4BCD-941D-081B41FFE9CC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48A05-1CEE-4AE6-8E21-1B8AABE698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3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09EB-5798-40E3-8BF1-5BFC2BB74F01}" type="slidenum">
              <a:rPr lang="ko-KR" altLang="en-US" smtClean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pPr/>
              <a:t>1</a:t>
            </a:fld>
            <a:endParaRPr lang="ko-KR" altLang="en-US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630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10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973804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11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270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4205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761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0340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8548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9266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9173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4840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en-US" altLang="ko-KR" smtClean="0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7063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52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88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51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45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562928"/>
            <a:ext cx="12192000" cy="295072"/>
          </a:xfrm>
          <a:prstGeom prst="rect">
            <a:avLst/>
          </a:prstGeom>
          <a:solidFill>
            <a:srgbClr val="002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200" b="1" dirty="0"/>
              <a:t>   All of the Automation System </a:t>
            </a:r>
            <a:endParaRPr lang="ko-KR" altLang="en-US" sz="12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507" y="6562928"/>
            <a:ext cx="824168" cy="295072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0" y="0"/>
            <a:ext cx="12192000" cy="403860"/>
          </a:xfrm>
          <a:prstGeom prst="rect">
            <a:avLst/>
          </a:prstGeom>
          <a:solidFill>
            <a:srgbClr val="002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800" b="1" dirty="0"/>
          </a:p>
        </p:txBody>
      </p:sp>
      <p:sp>
        <p:nvSpPr>
          <p:cNvPr id="12" name="슬라이드 번호 개체 틀 5"/>
          <p:cNvSpPr>
            <a:spLocks noGrp="1"/>
          </p:cNvSpPr>
          <p:nvPr userDrawn="1">
            <p:ph type="sldNum" sz="quarter" idx="12"/>
          </p:nvPr>
        </p:nvSpPr>
        <p:spPr>
          <a:xfrm>
            <a:off x="5847522" y="4656759"/>
            <a:ext cx="2743200" cy="365125"/>
          </a:xfrm>
          <a:prstGeom prst="rect">
            <a:avLst/>
          </a:prstGeom>
        </p:spPr>
        <p:txBody>
          <a:bodyPr/>
          <a:lstStyle/>
          <a:p>
            <a:fld id="{FC749032-2A07-4AE8-BA90-74324CAE0C87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13" name="직사각형 12"/>
          <p:cNvSpPr/>
          <p:nvPr userDrawn="1"/>
        </p:nvSpPr>
        <p:spPr>
          <a:xfrm flipV="1">
            <a:off x="1" y="400969"/>
            <a:ext cx="12192000" cy="72000"/>
          </a:xfrm>
          <a:prstGeom prst="rect">
            <a:avLst/>
          </a:prstGeom>
          <a:solidFill>
            <a:srgbClr val="E9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20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31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4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82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60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77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5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7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02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1916-8CD8-4DDF-B1E3-F69BE3F27F5E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AE401-9D42-4549-A967-E9829CB6CD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07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788919"/>
            <a:ext cx="12192000" cy="783525"/>
          </a:xfrm>
          <a:prstGeom prst="rect">
            <a:avLst/>
          </a:prstGeom>
          <a:solidFill>
            <a:srgbClr val="0024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err="1" smtClean="0"/>
              <a:t>Ivanti</a:t>
            </a:r>
            <a:r>
              <a:rPr lang="en-US" altLang="ko-KR" sz="3600" b="1" dirty="0" smtClean="0"/>
              <a:t> </a:t>
            </a:r>
            <a:r>
              <a:rPr lang="en-US" altLang="ko-KR" sz="3600" b="1" dirty="0" err="1" smtClean="0"/>
              <a:t>CETerm</a:t>
            </a:r>
            <a:r>
              <a:rPr lang="en-US" altLang="ko-KR" sz="3600" b="1" dirty="0" smtClean="0"/>
              <a:t> Installation</a:t>
            </a:r>
          </a:p>
        </p:txBody>
      </p:sp>
      <p:sp>
        <p:nvSpPr>
          <p:cNvPr id="13" name="직사각형 12"/>
          <p:cNvSpPr/>
          <p:nvPr/>
        </p:nvSpPr>
        <p:spPr>
          <a:xfrm flipV="1">
            <a:off x="0" y="3573036"/>
            <a:ext cx="12192000" cy="130284"/>
          </a:xfrm>
          <a:prstGeom prst="rect">
            <a:avLst/>
          </a:prstGeom>
          <a:solidFill>
            <a:srgbClr val="E95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그림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30" y="6072658"/>
            <a:ext cx="36417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2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10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03 Installation</a:t>
            </a:r>
            <a:endParaRPr lang="ko-KR" altLang="en-US" sz="1600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925" y="1077996"/>
            <a:ext cx="929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/>
              <a:t>다른 방법은 아래의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가지 파일을 기기에 넣고</a:t>
            </a:r>
            <a:r>
              <a:rPr lang="en-US" altLang="ko-KR" dirty="0" smtClean="0"/>
              <a:t>, .cab </a:t>
            </a:r>
            <a:r>
              <a:rPr lang="ko-KR" altLang="en-US" dirty="0" smtClean="0"/>
              <a:t>파일을 기기에서 실행하는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25" y="1713325"/>
            <a:ext cx="5867908" cy="137934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0" y="3433838"/>
            <a:ext cx="2192400" cy="2923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16" y="3433838"/>
            <a:ext cx="2192400" cy="29232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597" y="3431695"/>
            <a:ext cx="2192400" cy="29232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304" y="3431695"/>
            <a:ext cx="2192400" cy="292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0833" y="1698055"/>
            <a:ext cx="5314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기기에서 내 장치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 파일 저장 위치</a:t>
            </a:r>
            <a:r>
              <a:rPr lang="en-US" altLang="ko-KR" dirty="0" smtClean="0"/>
              <a:t>-&gt;</a:t>
            </a:r>
          </a:p>
          <a:p>
            <a:r>
              <a:rPr lang="en-US" altLang="ko-KR" dirty="0" smtClean="0"/>
              <a:t>.cab </a:t>
            </a:r>
            <a:r>
              <a:rPr lang="ko-KR" altLang="en-US" dirty="0" smtClean="0"/>
              <a:t>파일 실행 하시면 설치가 진행됩니다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사진의 경우 </a:t>
            </a:r>
            <a:r>
              <a:rPr lang="en-US" altLang="ko-KR" dirty="0" smtClean="0"/>
              <a:t>My </a:t>
            </a:r>
            <a:r>
              <a:rPr lang="en-US" altLang="ko-KR" dirty="0" err="1" smtClean="0"/>
              <a:t>Dcoument</a:t>
            </a:r>
            <a:r>
              <a:rPr lang="en-US" altLang="ko-KR" dirty="0" smtClean="0"/>
              <a:t>-&gt;</a:t>
            </a:r>
            <a:r>
              <a:rPr lang="en-US" altLang="ko-KR" dirty="0" err="1" smtClean="0"/>
              <a:t>CETerm</a:t>
            </a:r>
            <a:r>
              <a:rPr lang="ko-KR" altLang="en-US" dirty="0" smtClean="0"/>
              <a:t>이 위치이고</a:t>
            </a:r>
            <a:endParaRPr lang="en-US" altLang="ko-KR" dirty="0" smtClean="0"/>
          </a:p>
          <a:p>
            <a:r>
              <a:rPr lang="ko-KR" altLang="en-US" dirty="0" smtClean="0"/>
              <a:t>설치가 이미 되어있기에 저렇게 표시가 됩니다</a:t>
            </a:r>
            <a:r>
              <a:rPr lang="en-US" altLang="ko-KR" dirty="0" smtClean="0"/>
              <a:t>.)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54" y="3428520"/>
            <a:ext cx="2192400" cy="29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11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03 Complete</a:t>
            </a:r>
            <a:endParaRPr lang="ko-KR" altLang="en-US" sz="1600" b="1" dirty="0">
              <a:solidFill>
                <a:srgbClr val="FF6600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" y="1553692"/>
            <a:ext cx="2970000" cy="396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00" y="1553692"/>
            <a:ext cx="2970000" cy="396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21" y="1553692"/>
            <a:ext cx="2970000" cy="396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25" y="1553692"/>
            <a:ext cx="2970000" cy="39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2919" y="1030472"/>
            <a:ext cx="225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Point mobile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7519" y="1032244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/>
              <a:t>Motorola</a:t>
            </a:r>
          </a:p>
        </p:txBody>
      </p:sp>
    </p:spTree>
    <p:extLst>
      <p:ext uri="{BB962C8B-B14F-4D97-AF65-F5344CB8AC3E}">
        <p14:creationId xmlns:p14="http://schemas.microsoft.com/office/powerpoint/2010/main" val="81168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2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 PRE_WORK</a:t>
            </a:r>
            <a:endParaRPr lang="ko-KR" altLang="en-US" sz="1600" b="1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944" y="930043"/>
            <a:ext cx="9258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첨부해드린 </a:t>
            </a:r>
            <a:r>
              <a:rPr lang="en-US" altLang="ko-KR" dirty="0" smtClean="0"/>
              <a:t>ActiveSync, Window Mobile device center </a:t>
            </a:r>
            <a:r>
              <a:rPr lang="ko-KR" altLang="en-US" dirty="0" smtClean="0"/>
              <a:t>를 압축 해제 </a:t>
            </a:r>
            <a:r>
              <a:rPr lang="ko-KR" altLang="en-US" dirty="0" smtClean="0"/>
              <a:t>하시고 설치합니다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38" y="2612406"/>
            <a:ext cx="5837426" cy="54106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38" y="4617214"/>
            <a:ext cx="5784081" cy="32006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38" y="3824665"/>
            <a:ext cx="5890770" cy="7925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01124" y="211744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첨부 파일</a:t>
            </a:r>
            <a:endParaRPr lang="ko-KR" altLang="en-US" dirty="0"/>
          </a:p>
        </p:txBody>
      </p:sp>
      <p:sp>
        <p:nvSpPr>
          <p:cNvPr id="15" name="아래쪽 화살표 14"/>
          <p:cNvSpPr/>
          <p:nvPr/>
        </p:nvSpPr>
        <p:spPr>
          <a:xfrm>
            <a:off x="5862291" y="3153473"/>
            <a:ext cx="448574" cy="42070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87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3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 PRE_WORK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  <p:pic>
        <p:nvPicPr>
          <p:cNvPr id="4" name="내용 개체 틀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1" y="1926833"/>
            <a:ext cx="3741744" cy="38103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72" y="717157"/>
            <a:ext cx="7530337" cy="55197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581" y="2795784"/>
            <a:ext cx="48894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시작에 서비스를 검색하여 우측 </a:t>
            </a:r>
            <a:r>
              <a:rPr lang="en-US" altLang="ko-KR" dirty="0" smtClean="0"/>
              <a:t>＇</a:t>
            </a:r>
            <a:r>
              <a:rPr lang="ko-KR" altLang="en-US" dirty="0" smtClean="0"/>
              <a:t>서비스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</a:t>
            </a:r>
            <a:endParaRPr lang="en-US" altLang="ko-KR" dirty="0" smtClean="0"/>
          </a:p>
          <a:p>
            <a:r>
              <a:rPr lang="ko-KR" altLang="en-US" dirty="0" smtClean="0"/>
              <a:t>들어갑니다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후 </a:t>
            </a:r>
            <a:r>
              <a:rPr lang="en-US" altLang="ko-KR" dirty="0" smtClean="0"/>
              <a:t>Window Mobile 2003 </a:t>
            </a:r>
            <a:r>
              <a:rPr lang="ko-KR" altLang="en-US" dirty="0" smtClean="0"/>
              <a:t>기반</a:t>
            </a:r>
            <a:endParaRPr lang="en-US" altLang="ko-KR" dirty="0" smtClean="0"/>
          </a:p>
          <a:p>
            <a:r>
              <a:rPr lang="ko-KR" altLang="en-US" dirty="0" smtClean="0"/>
              <a:t>장치 연결을 더블 클릭합니다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7610475" y="4465245"/>
            <a:ext cx="2095500" cy="171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4969726" y="3495674"/>
            <a:ext cx="2524125" cy="9882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8296" y="606775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서비스 설정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713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4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 PRE_WORK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  <p:pic>
        <p:nvPicPr>
          <p:cNvPr id="4" name="내용 개체 틀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53" y="1131738"/>
            <a:ext cx="4216848" cy="504000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5003189" y="3344713"/>
            <a:ext cx="3978030" cy="2827025"/>
            <a:chOff x="3028950" y="3724275"/>
            <a:chExt cx="3978030" cy="2827025"/>
          </a:xfrm>
        </p:grpSpPr>
        <p:sp>
          <p:nvSpPr>
            <p:cNvPr id="6" name="직사각형 5"/>
            <p:cNvSpPr/>
            <p:nvPr/>
          </p:nvSpPr>
          <p:spPr>
            <a:xfrm>
              <a:off x="3914775" y="3724275"/>
              <a:ext cx="1200150" cy="219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191250" y="6248400"/>
              <a:ext cx="815730" cy="302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028950" y="4800600"/>
              <a:ext cx="815730" cy="302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490691" y="6248400"/>
              <a:ext cx="815730" cy="3029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605287" y="1131738"/>
            <a:ext cx="4187966" cy="5040000"/>
            <a:chOff x="7086407" y="1511300"/>
            <a:chExt cx="4187966" cy="5040000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407" y="1511300"/>
              <a:ext cx="4187966" cy="5040000"/>
            </a:xfrm>
            <a:prstGeom prst="rect">
              <a:avLst/>
            </a:prstGeom>
          </p:spPr>
        </p:pic>
        <p:sp>
          <p:nvSpPr>
            <p:cNvPr id="12" name="직사각형 11"/>
            <p:cNvSpPr/>
            <p:nvPr/>
          </p:nvSpPr>
          <p:spPr>
            <a:xfrm>
              <a:off x="7181850" y="2400300"/>
              <a:ext cx="1200150" cy="219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581900" y="1826418"/>
              <a:ext cx="400050" cy="22145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071758" y="2020738"/>
            <a:ext cx="2887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로그온에서 로컬 시스템</a:t>
            </a:r>
            <a:endParaRPr lang="en-US" altLang="ko-KR" dirty="0" smtClean="0"/>
          </a:p>
          <a:p>
            <a:r>
              <a:rPr lang="ko-KR" altLang="en-US" dirty="0" smtClean="0"/>
              <a:t>계정을 클릭합니다</a:t>
            </a:r>
            <a:endParaRPr lang="en-US" altLang="ko-KR" dirty="0" smtClean="0"/>
          </a:p>
          <a:p>
            <a:r>
              <a:rPr lang="ko-KR" altLang="en-US" dirty="0" smtClean="0"/>
              <a:t>일반에서 시작 유형 </a:t>
            </a:r>
            <a:r>
              <a:rPr lang="en-US" altLang="ko-KR" dirty="0" smtClean="0"/>
              <a:t>:</a:t>
            </a:r>
            <a:r>
              <a:rPr lang="ko-KR" altLang="en-US" dirty="0" smtClean="0"/>
              <a:t>수동</a:t>
            </a:r>
            <a:endParaRPr lang="en-US" altLang="ko-KR" dirty="0" smtClean="0"/>
          </a:p>
          <a:p>
            <a:r>
              <a:rPr lang="ko-KR" altLang="en-US" dirty="0" smtClean="0"/>
              <a:t>후 적용버튼을 클릭합니다</a:t>
            </a:r>
            <a:endParaRPr lang="en-US" altLang="ko-KR" dirty="0" smtClean="0"/>
          </a:p>
          <a:p>
            <a:r>
              <a:rPr lang="ko-KR" altLang="en-US" dirty="0" smtClean="0"/>
              <a:t>시작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확인을 순서대로 </a:t>
            </a:r>
            <a:endParaRPr lang="en-US" altLang="ko-KR" dirty="0" smtClean="0"/>
          </a:p>
          <a:p>
            <a:r>
              <a:rPr lang="ko-KR" altLang="en-US" dirty="0" smtClean="0"/>
              <a:t>누르시면 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0844" y="119432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9635" y="187048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63267" y="309047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930024" y="551010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17849" y="420315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5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205986" y="559737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52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5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 PRE_WORK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2" y="1310405"/>
            <a:ext cx="5768840" cy="434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4132" y="1984794"/>
            <a:ext cx="528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위의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파일이 필요합니다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Point mobile, Motorola</a:t>
            </a:r>
            <a:r>
              <a:rPr lang="ko-KR" altLang="en-US" dirty="0" smtClean="0"/>
              <a:t>에 설치할 </a:t>
            </a:r>
            <a:r>
              <a:rPr lang="en-US" altLang="ko-KR" dirty="0" err="1" smtClean="0"/>
              <a:t>CETerm</a:t>
            </a:r>
            <a:r>
              <a:rPr lang="en-US" altLang="ko-KR" dirty="0" smtClean="0"/>
              <a:t>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2" y="2871136"/>
            <a:ext cx="5867908" cy="13793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2" y="2871136"/>
            <a:ext cx="5875529" cy="1295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8907" y="4737519"/>
            <a:ext cx="717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구성은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ini</a:t>
            </a:r>
            <a:r>
              <a:rPr lang="en-US" altLang="ko-KR" dirty="0" smtClean="0"/>
              <a:t>, .cab, License.txt, .</a:t>
            </a:r>
            <a:r>
              <a:rPr lang="en-US" altLang="ko-KR" dirty="0" err="1" smtClean="0"/>
              <a:t>htm</a:t>
            </a:r>
            <a:r>
              <a:rPr lang="en-US" altLang="ko-KR" dirty="0" smtClean="0"/>
              <a:t>, setup.exe, .txt </a:t>
            </a:r>
            <a:r>
              <a:rPr lang="ko-KR" altLang="en-US" dirty="0" smtClean="0"/>
              <a:t>이상 </a:t>
            </a:r>
            <a:r>
              <a:rPr lang="en-US" altLang="ko-KR" dirty="0" smtClean="0"/>
              <a:t>6</a:t>
            </a:r>
            <a:r>
              <a:rPr lang="ko-KR" altLang="en-US" dirty="0" smtClean="0"/>
              <a:t>가지 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18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6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02 Point mobile, Motorola connect to pc</a:t>
            </a:r>
            <a:endParaRPr lang="ko-KR" altLang="en-US" sz="1600" b="1" dirty="0">
              <a:solidFill>
                <a:srgbClr val="FF6600"/>
              </a:solidFill>
            </a:endParaRPr>
          </a:p>
        </p:txBody>
      </p:sp>
      <p:pic>
        <p:nvPicPr>
          <p:cNvPr id="4" name="내용 개체 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262" y="1460697"/>
            <a:ext cx="3263503" cy="435133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42" y="3492543"/>
            <a:ext cx="1739619" cy="231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107" y="1473689"/>
            <a:ext cx="4722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Point mobile, Motorola </a:t>
            </a:r>
            <a:r>
              <a:rPr lang="ko-KR" altLang="en-US" dirty="0" smtClean="0"/>
              <a:t>모두 사진과 같이 ㄴ 모양의 기기에 연결하고 후면에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선을 연결하여 </a:t>
            </a:r>
            <a:r>
              <a:rPr lang="en-US" altLang="ko-KR" dirty="0" smtClean="0"/>
              <a:t>1</a:t>
            </a:r>
            <a:r>
              <a:rPr lang="ko-KR" altLang="en-US" dirty="0" smtClean="0"/>
              <a:t>개는 </a:t>
            </a:r>
            <a:r>
              <a:rPr lang="en-US" altLang="ko-KR" dirty="0" smtClean="0"/>
              <a:t>pc, 1</a:t>
            </a:r>
            <a:r>
              <a:rPr lang="ko-KR" altLang="en-US" dirty="0" smtClean="0"/>
              <a:t>개는 전원에 연결하시면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이 때</a:t>
            </a:r>
            <a:r>
              <a:rPr lang="en-US" altLang="ko-KR" dirty="0" smtClean="0"/>
              <a:t>, Point mobile, Motorola </a:t>
            </a:r>
            <a:r>
              <a:rPr lang="ko-KR" altLang="en-US" dirty="0" smtClean="0"/>
              <a:t>모두 켜져 있어야 원활히 진행할 수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658" y="1460697"/>
            <a:ext cx="3248100" cy="433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34555" y="1104357"/>
            <a:ext cx="15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Point mobile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52223" y="1100171"/>
            <a:ext cx="1142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Motorola</a:t>
            </a:r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0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5" y="488862"/>
            <a:ext cx="5940615" cy="4470647"/>
          </a:xfrm>
          <a:prstGeom prst="rect">
            <a:avLst/>
          </a:prstGeom>
        </p:spPr>
      </p:pic>
      <p:pic>
        <p:nvPicPr>
          <p:cNvPr id="4" name="내용 개체 틀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23" y="783407"/>
            <a:ext cx="4038950" cy="20956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6" y="3007554"/>
            <a:ext cx="4740265" cy="350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5633" y="5080959"/>
            <a:ext cx="6694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dirty="0" smtClean="0"/>
              <a:t>기기와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연결했다면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 그림을 거쳐 </a:t>
            </a:r>
            <a:r>
              <a:rPr lang="en-US" altLang="ko-KR" dirty="0" smtClean="0"/>
              <a:t>2</a:t>
            </a:r>
            <a:r>
              <a:rPr lang="ko-KR" altLang="en-US" dirty="0" smtClean="0"/>
              <a:t>번 그림에 도달했을 </a:t>
            </a:r>
            <a:endParaRPr lang="en-US" altLang="ko-KR" dirty="0" smtClean="0"/>
          </a:p>
          <a:p>
            <a:r>
              <a:rPr lang="ko-KR" altLang="en-US" dirty="0" smtClean="0"/>
              <a:t>것입니다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장치를 설정하지 않고 연결을 누르면 </a:t>
            </a:r>
            <a:r>
              <a:rPr lang="en-US" altLang="ko-KR" dirty="0" smtClean="0"/>
              <a:t>3</a:t>
            </a:r>
            <a:r>
              <a:rPr lang="ko-KR" altLang="en-US" dirty="0" smtClean="0"/>
              <a:t>번 그림 같은 </a:t>
            </a:r>
            <a:endParaRPr lang="en-US" altLang="ko-KR" dirty="0" smtClean="0"/>
          </a:p>
          <a:p>
            <a:r>
              <a:rPr lang="ko-KR" altLang="en-US" dirty="0" smtClean="0"/>
              <a:t>화면을 확인할 수 있습니다</a:t>
            </a:r>
            <a:r>
              <a:rPr lang="en-US" altLang="ko-KR" dirty="0" smtClean="0"/>
              <a:t>. 3</a:t>
            </a:r>
            <a:r>
              <a:rPr lang="ko-KR" altLang="en-US" dirty="0" smtClean="0"/>
              <a:t>번 화면에서 파일 관리를 할 수 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7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02 </a:t>
            </a:r>
            <a:r>
              <a:rPr lang="en-US" altLang="ko-KR" b="1" dirty="0">
                <a:solidFill>
                  <a:schemeClr val="bg1"/>
                </a:solidFill>
              </a:rPr>
              <a:t>Point mobile, Motorola connect to </a:t>
            </a:r>
            <a:r>
              <a:rPr lang="en-US" altLang="ko-KR" b="1" dirty="0" smtClean="0">
                <a:solidFill>
                  <a:schemeClr val="bg1"/>
                </a:solidFill>
              </a:rPr>
              <a:t>pc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2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8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03 </a:t>
            </a:r>
            <a:r>
              <a:rPr lang="en-US" altLang="ko-KR" b="1" dirty="0">
                <a:solidFill>
                  <a:schemeClr val="bg1"/>
                </a:solidFill>
              </a:rPr>
              <a:t>Point mobile, Motorola connect to </a:t>
            </a:r>
            <a:r>
              <a:rPr lang="en-US" altLang="ko-KR" b="1" dirty="0" smtClean="0">
                <a:solidFill>
                  <a:schemeClr val="bg1"/>
                </a:solidFill>
              </a:rPr>
              <a:t>pc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13" y="1108084"/>
            <a:ext cx="6282798" cy="4696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3780" y="2383557"/>
            <a:ext cx="3658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만약 앞선 사전 작업을 다하고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기기 연결을 했음에도 우측 사진과 같이 프로그램이 실행된다면</a:t>
            </a:r>
            <a:r>
              <a:rPr lang="en-US" altLang="ko-KR" dirty="0" smtClean="0"/>
              <a:t>, desktop pc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재부팅</a:t>
            </a:r>
            <a:r>
              <a:rPr lang="ko-KR" altLang="en-US" dirty="0" smtClean="0"/>
              <a:t> 해보시는 걸 추천합니다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8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1" y="6514383"/>
            <a:ext cx="12192000" cy="365125"/>
          </a:xfrm>
        </p:spPr>
        <p:txBody>
          <a:bodyPr anchor="ctr"/>
          <a:lstStyle/>
          <a:p>
            <a:pPr algn="ctr"/>
            <a:fld id="{FC749032-2A07-4AE8-BA90-74324CAE0C87}" type="slidenum">
              <a:rPr lang="en-US" altLang="ko-KR" sz="1200" smtClean="0">
                <a:solidFill>
                  <a:schemeClr val="bg1"/>
                </a:solidFill>
              </a:rPr>
              <a:pPr algn="ctr"/>
              <a:t>9</a:t>
            </a:fld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296" y="28492"/>
            <a:ext cx="85774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03 </a:t>
            </a:r>
            <a:r>
              <a:rPr lang="en-US" altLang="ko-KR" b="1" dirty="0">
                <a:solidFill>
                  <a:schemeClr val="bg1"/>
                </a:solidFill>
              </a:rPr>
              <a:t>Installation</a:t>
            </a:r>
            <a:endParaRPr lang="ko-KR" altLang="en-US" b="1" dirty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0029" y="2199569"/>
            <a:ext cx="3958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설치 방법은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가지가 있습니다</a:t>
            </a:r>
            <a:r>
              <a:rPr lang="en-US" altLang="ko-KR" dirty="0" smtClean="0"/>
              <a:t>.</a:t>
            </a:r>
          </a:p>
          <a:p>
            <a:pPr algn="ctr"/>
            <a:r>
              <a:rPr lang="ko-KR" altLang="en-US" dirty="0" smtClean="0"/>
              <a:t>첫 째는 </a:t>
            </a:r>
            <a:r>
              <a:rPr lang="en-US" altLang="ko-KR" dirty="0" smtClean="0"/>
              <a:t>desktop pc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setup.exe </a:t>
            </a:r>
            <a:r>
              <a:rPr lang="ko-KR" altLang="en-US" dirty="0" smtClean="0"/>
              <a:t>파일을 실행하는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8841" y="3122899"/>
            <a:ext cx="3141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좌측 사진과 같이 설정 후 </a:t>
            </a:r>
            <a:r>
              <a:rPr lang="en-US" altLang="ko-KR" dirty="0" smtClean="0"/>
              <a:t>Install </a:t>
            </a:r>
            <a:r>
              <a:rPr lang="ko-KR" altLang="en-US" dirty="0" smtClean="0"/>
              <a:t>하시면 됩니다</a:t>
            </a:r>
            <a:r>
              <a:rPr lang="en-US" altLang="ko-KR" dirty="0" smtClean="0"/>
              <a:t>.</a:t>
            </a:r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기기가 연결되어 있지 않다면 안됩니다</a:t>
            </a:r>
            <a:r>
              <a:rPr lang="en-US" altLang="ko-KR" dirty="0" smtClean="0"/>
              <a:t>.)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6" y="766348"/>
            <a:ext cx="5561787" cy="523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353</Words>
  <Application>Microsoft Office PowerPoint</Application>
  <PresentationFormat>와이드스크린</PresentationFormat>
  <Paragraphs>73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사전 작업(ActiveSync)</dc:title>
  <dc:creator>VASIM</dc:creator>
  <cp:lastModifiedBy>Jeon hong kyu</cp:lastModifiedBy>
  <cp:revision>22</cp:revision>
  <dcterms:created xsi:type="dcterms:W3CDTF">2022-06-17T01:41:11Z</dcterms:created>
  <dcterms:modified xsi:type="dcterms:W3CDTF">2022-06-17T07:38:23Z</dcterms:modified>
</cp:coreProperties>
</file>